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0066"/>
    <a:srgbClr val="FFFFFF"/>
    <a:srgbClr val="FF00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948" y="-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0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57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04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2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85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2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91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16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90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2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8219D-55DF-45EB-B25E-1C948F6C6EA0}" type="datetimeFigureOut">
              <a:rPr lang="en-US" smtClean="0"/>
              <a:t>28/03/2018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B2922-7094-437E-850F-5764ECB416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3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slide" Target="slide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22.gif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openxmlformats.org/officeDocument/2006/relationships/image" Target="../media/image1.jpeg"/><Relationship Id="rId9" Type="http://schemas.openxmlformats.org/officeDocument/2006/relationships/image" Target="../media/image15.pn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microsoft.com/office/2007/relationships/hdphoto" Target="../media/hdphoto11.wdp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1.jpeg"/><Relationship Id="rId9" Type="http://schemas.openxmlformats.org/officeDocument/2006/relationships/image" Target="../media/image13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microsoft.com/office/2007/relationships/hdphoto" Target="../media/hdphoto1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1.jpeg"/><Relationship Id="rId9" Type="http://schemas.openxmlformats.org/officeDocument/2006/relationships/image" Target="../media/image8.png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1.jpeg"/><Relationship Id="rId9" Type="http://schemas.openxmlformats.org/officeDocument/2006/relationships/image" Target="../media/image12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microsoft.com/office/2007/relationships/hdphoto" Target="../media/hdphoto5.wdp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4.png"/><Relationship Id="rId10" Type="http://schemas.microsoft.com/office/2007/relationships/hdphoto" Target="../media/hdphoto4.wdp"/><Relationship Id="rId4" Type="http://schemas.openxmlformats.org/officeDocument/2006/relationships/image" Target="../media/image1.jpeg"/><Relationship Id="rId9" Type="http://schemas.openxmlformats.org/officeDocument/2006/relationships/image" Target="../media/image14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microsoft.com/office/2007/relationships/hdphoto" Target="../media/hdphoto7.wdp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5" Type="http://schemas.openxmlformats.org/officeDocument/2006/relationships/image" Target="../media/image4.png"/><Relationship Id="rId10" Type="http://schemas.microsoft.com/office/2007/relationships/hdphoto" Target="../media/hdphoto6.wdp"/><Relationship Id="rId4" Type="http://schemas.openxmlformats.org/officeDocument/2006/relationships/image" Target="../media/image1.jpeg"/><Relationship Id="rId9" Type="http://schemas.openxmlformats.org/officeDocument/2006/relationships/image" Target="../media/image16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microsoft.com/office/2007/relationships/hdphoto" Target="../media/hdphoto8.wdp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8.png"/><Relationship Id="rId5" Type="http://schemas.openxmlformats.org/officeDocument/2006/relationships/image" Target="../media/image5.png"/><Relationship Id="rId1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1.jpeg"/><Relationship Id="rId9" Type="http://schemas.openxmlformats.org/officeDocument/2006/relationships/image" Target="../media/image9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microsoft.com/office/2007/relationships/hdphoto" Target="../media/hdphoto9.wdp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5.png"/><Relationship Id="rId15" Type="http://schemas.openxmlformats.org/officeDocument/2006/relationships/image" Target="../media/image4.png"/><Relationship Id="rId10" Type="http://schemas.microsoft.com/office/2007/relationships/hdphoto" Target="../media/hdphoto5.wdp"/><Relationship Id="rId4" Type="http://schemas.openxmlformats.org/officeDocument/2006/relationships/image" Target="../media/image1.jpeg"/><Relationship Id="rId9" Type="http://schemas.openxmlformats.org/officeDocument/2006/relationships/image" Target="../media/image15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microsoft.com/office/2007/relationships/hdphoto" Target="../media/hdphoto10.wdp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1.jpeg"/><Relationship Id="rId9" Type="http://schemas.openxmlformats.org/officeDocument/2006/relationships/image" Target="../media/image13.png"/><Relationship Id="rId1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11" Type="http://schemas.openxmlformats.org/officeDocument/2006/relationships/image" Target="../media/image21.gif"/><Relationship Id="rId5" Type="http://schemas.openxmlformats.org/officeDocument/2006/relationships/image" Target="../media/image5.png"/><Relationship Id="rId10" Type="http://schemas.microsoft.com/office/2007/relationships/hdphoto" Target="../media/hdphoto7.wdp"/><Relationship Id="rId4" Type="http://schemas.openxmlformats.org/officeDocument/2006/relationships/image" Target="../media/image1.jpeg"/><Relationship Id="rId9" Type="http://schemas.openxmlformats.org/officeDocument/2006/relationships/image" Target="../media/image17.pn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Doremon cau ca ( trac nghiem )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447800"/>
            <a:ext cx="9448800" cy="85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Tai nguyen thiet ke tro choi\Doreamon cau ca\Dore 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">
            <a:off x="3994378" y="7910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3600" y="2945309"/>
            <a:ext cx="5370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DORAEMON CÂU CÁ</a:t>
            </a:r>
            <a:endParaRPr lang="en-US" sz="4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3" descr="C:\Users\ADMIN\Desktop\Tai nguyen thiet ke tro choi\Angry birds epic birds\1505573783630 (2)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38550"/>
            <a:ext cx="958034" cy="52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eat – Doremo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77400" y="42100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50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Doremon cau ca ( trac nghiem )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447800"/>
            <a:ext cx="9448800" cy="85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Doremon cau ca ( trac nghiem )\Untitled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8648">
            <a:off x="3227388" y="-114168"/>
            <a:ext cx="3810000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Tai nguyen thiet ke tro choi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">
            <a:off x="3994378" y="7910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8100" y="1009650"/>
            <a:ext cx="1828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51054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B</a:t>
            </a:r>
            <a:r>
              <a:rPr lang="en-US" altLang="en-US" sz="31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Đúng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24384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A</a:t>
            </a:r>
            <a:r>
              <a:rPr lang="en-US" altLang="en-US" sz="18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Sai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3413" y="3257550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điền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endParaRPr lang="en-US" sz="2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6879771" y="134161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GIỎI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sp>
        <p:nvSpPr>
          <p:cNvPr id="6" name="Chevron 5">
            <a:hlinkClick r:id="" action="ppaction://hlinkshowjump?jump=nextslide"/>
          </p:cNvPr>
          <p:cNvSpPr/>
          <p:nvPr/>
        </p:nvSpPr>
        <p:spPr>
          <a:xfrm>
            <a:off x="8431213" y="2998847"/>
            <a:ext cx="636587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Explosion 2 23"/>
          <p:cNvSpPr/>
          <p:nvPr/>
        </p:nvSpPr>
        <p:spPr>
          <a:xfrm>
            <a:off x="7010400" y="1058576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TIẾC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25" name="Picture 3" descr="C:\Users\ADMIN\Desktop\Doremon cau ca ( trac nghiem )\Untitled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5143"/>
            <a:ext cx="3467100" cy="24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>
            <a:hlinkClick r:id="" action="ppaction://hlinkshowjump?jump=previousslide"/>
          </p:cNvPr>
          <p:cNvSpPr/>
          <p:nvPr/>
        </p:nvSpPr>
        <p:spPr>
          <a:xfrm flipH="1">
            <a:off x="190500" y="3022689"/>
            <a:ext cx="647699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9" name="Picture 3" descr="C:\Users\ADMIN\Desktop\Doremon cau ca ( trac nghiem )\bottle-clipart-green-bottle-clipart-clipart-panda-free-clipart-images-animation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89" b="97556" l="9742" r="89861">
                        <a14:foregroundMark x1="30815" y1="2889" x2="21272" y2="50222"/>
                        <a14:foregroundMark x1="23658" y1="6444" x2="22465" y2="34444"/>
                        <a14:foregroundMark x1="25249" y1="9111" x2="23260" y2="36444"/>
                        <a14:foregroundMark x1="11730" y1="92889" x2="42346" y2="94444"/>
                        <a14:foregroundMark x1="14513" y1="47778" x2="47515" y2="48222"/>
                        <a14:foregroundMark x1="21670" y1="97333" x2="30020" y2="9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18" y="0"/>
            <a:ext cx="908122" cy="16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DMIN\Desktop\Tai nguyen thiet ke tro choi\Doreamon cau ca\source (1).gif"/>
          <p:cNvPicPr>
            <a:picLocks noChangeAspect="1" noChangeArrowheads="1" noCrop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-400050"/>
            <a:ext cx="1399629" cy="139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9" y="1271741"/>
            <a:ext cx="1219200" cy="135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times up"/>
          <p:cNvGrpSpPr/>
          <p:nvPr/>
        </p:nvGrpSpPr>
        <p:grpSpPr>
          <a:xfrm>
            <a:off x="180571" y="438150"/>
            <a:ext cx="1572029" cy="683752"/>
            <a:chOff x="2989747" y="438150"/>
            <a:chExt cx="1572029" cy="683752"/>
          </a:xfrm>
        </p:grpSpPr>
        <p:sp>
          <p:nvSpPr>
            <p:cNvPr id="19" name="Rounded Rectangle 18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GB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3" descr="C:\Users\ADMIN\Desktop\Picture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1504950"/>
            <a:ext cx="139901" cy="152470"/>
            <a:chOff x="2455863" y="2411803"/>
            <a:chExt cx="566738" cy="566738"/>
          </a:xfrm>
        </p:grpSpPr>
        <p:sp>
          <p:nvSpPr>
            <p:cNvPr id="2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2315533"/>
            <a:ext cx="139901" cy="152470"/>
            <a:chOff x="2455863" y="2411803"/>
            <a:chExt cx="566738" cy="566738"/>
          </a:xfrm>
        </p:grpSpPr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1307899" y="1955247"/>
            <a:ext cx="139901" cy="152470"/>
            <a:chOff x="2455863" y="2411803"/>
            <a:chExt cx="566738" cy="566738"/>
          </a:xfrm>
        </p:grpSpPr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457200" y="1962080"/>
            <a:ext cx="139901" cy="152470"/>
            <a:chOff x="2455863" y="2411803"/>
            <a:chExt cx="566738" cy="566738"/>
          </a:xfrm>
        </p:grpSpPr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" name="Oval 107"/>
          <p:cNvSpPr>
            <a:spLocks noChangeArrowheads="1"/>
          </p:cNvSpPr>
          <p:nvPr/>
        </p:nvSpPr>
        <p:spPr bwMode="auto">
          <a:xfrm>
            <a:off x="899359" y="1930620"/>
            <a:ext cx="105099" cy="114743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Explosion 2 48"/>
          <p:cNvSpPr/>
          <p:nvPr/>
        </p:nvSpPr>
        <p:spPr>
          <a:xfrm>
            <a:off x="-76200" y="1930620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HẾT GIỜ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50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906000" y="28937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474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4" grpId="0"/>
      <p:bldP spid="5" grpId="0" animBg="1"/>
      <p:bldP spid="5" grpId="1" animBg="1"/>
      <p:bldP spid="24" grpId="0" animBg="1"/>
      <p:bldP spid="24" grpId="1" animBg="1"/>
      <p:bldP spid="49" grpId="0" animBg="1"/>
      <p:bldP spid="49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Doremon cau ca ( trac nghiem )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447800"/>
            <a:ext cx="9448800" cy="85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Doremon cau ca ( trac nghiem )\Untitled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4494">
            <a:off x="3227388" y="-37196"/>
            <a:ext cx="3810000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Tai nguyen thiet ke tro choi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">
            <a:off x="3994378" y="7910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8100" y="1009650"/>
            <a:ext cx="1828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24257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A</a:t>
            </a:r>
            <a:r>
              <a:rPr lang="en-US" altLang="en-US" sz="31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Đúng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5132387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B</a:t>
            </a:r>
            <a:r>
              <a:rPr lang="en-US" altLang="en-US" sz="18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Sai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3413" y="3257550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điền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endParaRPr lang="en-US" sz="2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6879771" y="134161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GIỎI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sp>
        <p:nvSpPr>
          <p:cNvPr id="6" name="Chevron 5">
            <a:hlinkClick r:id="" action="ppaction://hlinkshowjump?jump=nextslide"/>
          </p:cNvPr>
          <p:cNvSpPr/>
          <p:nvPr/>
        </p:nvSpPr>
        <p:spPr>
          <a:xfrm>
            <a:off x="8431213" y="2998847"/>
            <a:ext cx="636587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Explosion 2 23"/>
          <p:cNvSpPr/>
          <p:nvPr/>
        </p:nvSpPr>
        <p:spPr>
          <a:xfrm>
            <a:off x="7010400" y="1058576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TIẾC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25" name="Picture 3" descr="C:\Users\ADMIN\Desktop\Doremon cau ca ( trac nghiem )\Untitled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14" y="22422"/>
            <a:ext cx="3467100" cy="24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>
            <a:hlinkClick r:id="" action="ppaction://hlinkshowjump?jump=previousslide"/>
          </p:cNvPr>
          <p:cNvSpPr/>
          <p:nvPr/>
        </p:nvSpPr>
        <p:spPr>
          <a:xfrm flipH="1">
            <a:off x="190500" y="3022689"/>
            <a:ext cx="647699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5" name="Picture 3" descr="C:\Users\ADMIN\Desktop\Doremon cau ca ( trac nghiem )\old-brown-boot-vector-art-illustration-very-old-shoes-clipart-612_40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380" y="17158"/>
            <a:ext cx="1516063" cy="99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\Desktop\Doremon cau ca ( trac nghiem )\рыбы-собрания-тропические-20715937 (3)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75895" flipH="1">
            <a:off x="2521278" y="225998"/>
            <a:ext cx="1905001" cy="139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9" y="1271741"/>
            <a:ext cx="1219200" cy="135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times up"/>
          <p:cNvGrpSpPr/>
          <p:nvPr/>
        </p:nvGrpSpPr>
        <p:grpSpPr>
          <a:xfrm>
            <a:off x="180571" y="438150"/>
            <a:ext cx="1572029" cy="683752"/>
            <a:chOff x="2989747" y="438150"/>
            <a:chExt cx="1572029" cy="683752"/>
          </a:xfrm>
        </p:grpSpPr>
        <p:sp>
          <p:nvSpPr>
            <p:cNvPr id="19" name="Rounded Rectangle 18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GB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3" descr="C:\Users\ADMIN\Desktop\Picture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1504950"/>
            <a:ext cx="139901" cy="152470"/>
            <a:chOff x="2455863" y="2411803"/>
            <a:chExt cx="566738" cy="566738"/>
          </a:xfrm>
        </p:grpSpPr>
        <p:sp>
          <p:nvSpPr>
            <p:cNvPr id="2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2315533"/>
            <a:ext cx="139901" cy="152470"/>
            <a:chOff x="2455863" y="2411803"/>
            <a:chExt cx="566738" cy="566738"/>
          </a:xfrm>
        </p:grpSpPr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1307899" y="1955247"/>
            <a:ext cx="139901" cy="152470"/>
            <a:chOff x="2455863" y="2411803"/>
            <a:chExt cx="566738" cy="566738"/>
          </a:xfrm>
        </p:grpSpPr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457200" y="1962080"/>
            <a:ext cx="139901" cy="152470"/>
            <a:chOff x="2455863" y="2411803"/>
            <a:chExt cx="566738" cy="566738"/>
          </a:xfrm>
        </p:grpSpPr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" name="Oval 107"/>
          <p:cNvSpPr>
            <a:spLocks noChangeArrowheads="1"/>
          </p:cNvSpPr>
          <p:nvPr/>
        </p:nvSpPr>
        <p:spPr bwMode="auto">
          <a:xfrm>
            <a:off x="899359" y="1930620"/>
            <a:ext cx="105099" cy="114743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Explosion 2 48"/>
          <p:cNvSpPr/>
          <p:nvPr/>
        </p:nvSpPr>
        <p:spPr>
          <a:xfrm>
            <a:off x="-76200" y="1930620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HẾT GIỜ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50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906000" y="28937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8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474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4" grpId="0"/>
      <p:bldP spid="5" grpId="0" animBg="1"/>
      <p:bldP spid="5" grpId="1" animBg="1"/>
      <p:bldP spid="24" grpId="0" animBg="1"/>
      <p:bldP spid="24" grpId="1" animBg="1"/>
      <p:bldP spid="49" grpId="0" animBg="1"/>
      <p:bldP spid="4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Doremon cau ca ( trac nghiem )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447800"/>
            <a:ext cx="9448800" cy="85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Doremon cau ca ( trac nghiem )\Untitled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8648">
            <a:off x="3227388" y="-114168"/>
            <a:ext cx="3810000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Tai nguyen thiet ke tro choi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">
            <a:off x="3994378" y="7910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8100" y="1009650"/>
            <a:ext cx="1828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24257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A</a:t>
            </a:r>
            <a:r>
              <a:rPr lang="en-US" altLang="en-US" sz="31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Đúng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5132387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B</a:t>
            </a:r>
            <a:r>
              <a:rPr lang="en-US" altLang="en-US" sz="18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Sai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3413" y="3257550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điền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endParaRPr lang="en-US" sz="2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1" name="Picture 7" descr="C:\Users\ADMIN\Desktop\Doremon cau ca ( trac nghiem )\pc58yB99i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2252" flipH="1">
            <a:off x="2828301" y="57876"/>
            <a:ext cx="1225208" cy="86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 2 4"/>
          <p:cNvSpPr/>
          <p:nvPr/>
        </p:nvSpPr>
        <p:spPr>
          <a:xfrm>
            <a:off x="6879771" y="134161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GIỎI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sp>
        <p:nvSpPr>
          <p:cNvPr id="6" name="Chevron 5">
            <a:hlinkClick r:id="" action="ppaction://hlinkshowjump?jump=nextslide"/>
          </p:cNvPr>
          <p:cNvSpPr/>
          <p:nvPr/>
        </p:nvSpPr>
        <p:spPr>
          <a:xfrm>
            <a:off x="8431213" y="2998847"/>
            <a:ext cx="636587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Explosion 2 23"/>
          <p:cNvSpPr/>
          <p:nvPr/>
        </p:nvSpPr>
        <p:spPr>
          <a:xfrm>
            <a:off x="7010400" y="1058576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TIẾC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25" name="Picture 3" descr="C:\Users\ADMIN\Desktop\Doremon cau ca ( trac nghiem )\Untitled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62" y="25143"/>
            <a:ext cx="3467100" cy="24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ADMIN\Desktop\Doremon cau ca ( trac nghiem )\51688879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45250" y1="24668" x2="39875" y2="33422"/>
                        <a14:foregroundMark x1="51250" y1="30902" x2="35125" y2="41645"/>
                        <a14:foregroundMark x1="7125" y1="20822" x2="71375" y2="55570"/>
                        <a14:foregroundMark x1="32750" y1="10743" x2="41625" y2="15782"/>
                        <a14:foregroundMark x1="35125" y1="30902" x2="37500" y2="35411"/>
                        <a14:foregroundMark x1="32125" y1="48011" x2="24375" y2="56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8252" flipH="1">
            <a:off x="1800352" y="-412125"/>
            <a:ext cx="3028786" cy="351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9" y="1271741"/>
            <a:ext cx="1219200" cy="135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times up"/>
          <p:cNvGrpSpPr/>
          <p:nvPr/>
        </p:nvGrpSpPr>
        <p:grpSpPr>
          <a:xfrm>
            <a:off x="180571" y="438150"/>
            <a:ext cx="1572029" cy="683752"/>
            <a:chOff x="2989747" y="438150"/>
            <a:chExt cx="1572029" cy="683752"/>
          </a:xfrm>
        </p:grpSpPr>
        <p:sp>
          <p:nvSpPr>
            <p:cNvPr id="96" name="Rounded Rectangle 95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GB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7" name="Picture 3" descr="C:\Users\ADMIN\Desktop\Picture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1504950"/>
            <a:ext cx="139901" cy="152470"/>
            <a:chOff x="2455863" y="2411803"/>
            <a:chExt cx="566738" cy="566738"/>
          </a:xfrm>
        </p:grpSpPr>
        <p:sp>
          <p:nvSpPr>
            <p:cNvPr id="102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2315533"/>
            <a:ext cx="139901" cy="152470"/>
            <a:chOff x="2455863" y="2411803"/>
            <a:chExt cx="566738" cy="566738"/>
          </a:xfrm>
        </p:grpSpPr>
        <p:sp>
          <p:nvSpPr>
            <p:cNvPr id="108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1307899" y="1955247"/>
            <a:ext cx="139901" cy="152470"/>
            <a:chOff x="2455863" y="2411803"/>
            <a:chExt cx="566738" cy="566738"/>
          </a:xfrm>
        </p:grpSpPr>
        <p:sp>
          <p:nvSpPr>
            <p:cNvPr id="114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457200" y="1962080"/>
            <a:ext cx="139901" cy="152470"/>
            <a:chOff x="2455863" y="2411803"/>
            <a:chExt cx="566738" cy="566738"/>
          </a:xfrm>
        </p:grpSpPr>
        <p:sp>
          <p:nvSpPr>
            <p:cNvPr id="120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5" name="Oval 107"/>
          <p:cNvSpPr>
            <a:spLocks noChangeArrowheads="1"/>
          </p:cNvSpPr>
          <p:nvPr/>
        </p:nvSpPr>
        <p:spPr bwMode="auto">
          <a:xfrm>
            <a:off x="899359" y="1930620"/>
            <a:ext cx="105099" cy="114743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Explosion 2 2"/>
          <p:cNvSpPr/>
          <p:nvPr/>
        </p:nvSpPr>
        <p:spPr>
          <a:xfrm>
            <a:off x="-76200" y="1930620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HẾT GIỜ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7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906000" y="28937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3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47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10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4" grpId="0"/>
      <p:bldP spid="5" grpId="0" animBg="1"/>
      <p:bldP spid="5" grpId="1" animBg="1"/>
      <p:bldP spid="24" grpId="0" animBg="1"/>
      <p:bldP spid="24" grpId="1" animBg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Doremon cau ca ( trac nghiem )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447800"/>
            <a:ext cx="9448800" cy="85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Doremon cau ca ( trac nghiem )\Untitled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4494">
            <a:off x="3227388" y="-37196"/>
            <a:ext cx="3810000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Tai nguyen thiet ke tro choi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">
            <a:off x="3994378" y="7910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8100" y="1009650"/>
            <a:ext cx="1828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24257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A</a:t>
            </a:r>
            <a:r>
              <a:rPr lang="en-US" altLang="en-US" sz="31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Đúng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5132387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B</a:t>
            </a:r>
            <a:r>
              <a:rPr lang="en-US" altLang="en-US" sz="18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Sai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3413" y="3257550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điền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endParaRPr lang="en-US" sz="2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6879771" y="134161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GIỎI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sp>
        <p:nvSpPr>
          <p:cNvPr id="6" name="Chevron 5">
            <a:hlinkClick r:id="" action="ppaction://hlinkshowjump?jump=nextslide"/>
          </p:cNvPr>
          <p:cNvSpPr/>
          <p:nvPr/>
        </p:nvSpPr>
        <p:spPr>
          <a:xfrm>
            <a:off x="8431213" y="2998847"/>
            <a:ext cx="636587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Explosion 2 23"/>
          <p:cNvSpPr/>
          <p:nvPr/>
        </p:nvSpPr>
        <p:spPr>
          <a:xfrm>
            <a:off x="7010400" y="1058576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TIẾC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25" name="Picture 3" descr="C:\Users\ADMIN\Desktop\Doremon cau ca ( trac nghiem )\Untitled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14" y="22422"/>
            <a:ext cx="3467100" cy="24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>
            <a:hlinkClick r:id="" action="ppaction://hlinkshowjump?jump=previousslide"/>
          </p:cNvPr>
          <p:cNvSpPr/>
          <p:nvPr/>
        </p:nvSpPr>
        <p:spPr>
          <a:xfrm flipH="1">
            <a:off x="190500" y="3022689"/>
            <a:ext cx="647699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4" name="Picture 2" descr="C:\Users\ADMIN\Desktop\Doremon cau ca ( trac nghiem )\historieta-tropical-de-los-pescados-45745897 (2)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17423" flipH="1">
            <a:off x="2257929" y="-232537"/>
            <a:ext cx="1830967" cy="127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\Desktop\Doremon cau ca ( trac nghiem )\old-brown-boot-vector-art-illustration-very-old-shoes-clipart-612_40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380" y="17158"/>
            <a:ext cx="1516063" cy="99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9" y="1271741"/>
            <a:ext cx="1219200" cy="135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times up"/>
          <p:cNvGrpSpPr/>
          <p:nvPr/>
        </p:nvGrpSpPr>
        <p:grpSpPr>
          <a:xfrm>
            <a:off x="180571" y="438150"/>
            <a:ext cx="1572029" cy="683752"/>
            <a:chOff x="2989747" y="438150"/>
            <a:chExt cx="1572029" cy="683752"/>
          </a:xfrm>
        </p:grpSpPr>
        <p:sp>
          <p:nvSpPr>
            <p:cNvPr id="19" name="Rounded Rectangle 18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GB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3" descr="C:\Users\ADMIN\Desktop\Picture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1504950"/>
            <a:ext cx="139901" cy="152470"/>
            <a:chOff x="2455863" y="2411803"/>
            <a:chExt cx="566738" cy="566738"/>
          </a:xfrm>
        </p:grpSpPr>
        <p:sp>
          <p:nvSpPr>
            <p:cNvPr id="2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2315533"/>
            <a:ext cx="139901" cy="152470"/>
            <a:chOff x="2455863" y="2411803"/>
            <a:chExt cx="566738" cy="566738"/>
          </a:xfrm>
        </p:grpSpPr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1307899" y="1955247"/>
            <a:ext cx="139901" cy="152470"/>
            <a:chOff x="2455863" y="2411803"/>
            <a:chExt cx="566738" cy="566738"/>
          </a:xfrm>
        </p:grpSpPr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457200" y="1962080"/>
            <a:ext cx="139901" cy="152470"/>
            <a:chOff x="2455863" y="2411803"/>
            <a:chExt cx="566738" cy="566738"/>
          </a:xfrm>
        </p:grpSpPr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" name="Oval 107"/>
          <p:cNvSpPr>
            <a:spLocks noChangeArrowheads="1"/>
          </p:cNvSpPr>
          <p:nvPr/>
        </p:nvSpPr>
        <p:spPr bwMode="auto">
          <a:xfrm>
            <a:off x="899359" y="1930620"/>
            <a:ext cx="105099" cy="114743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Explosion 2 48"/>
          <p:cNvSpPr/>
          <p:nvPr/>
        </p:nvSpPr>
        <p:spPr>
          <a:xfrm>
            <a:off x="-76200" y="1930620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HẾT GIỜ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50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906000" y="28937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474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4" grpId="0"/>
      <p:bldP spid="5" grpId="0" animBg="1"/>
      <p:bldP spid="5" grpId="1" animBg="1"/>
      <p:bldP spid="24" grpId="0" animBg="1"/>
      <p:bldP spid="24" grpId="1" animBg="1"/>
      <p:bldP spid="49" grpId="0" animBg="1"/>
      <p:bldP spid="49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Doremon cau ca ( trac nghiem )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447800"/>
            <a:ext cx="9448800" cy="85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Doremon cau ca ( trac nghiem )\Untitled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8648">
            <a:off x="3227388" y="-114168"/>
            <a:ext cx="3810000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Tai nguyen thiet ke tro choi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">
            <a:off x="3994378" y="7910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8100" y="1009650"/>
            <a:ext cx="1828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51054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B</a:t>
            </a:r>
            <a:r>
              <a:rPr lang="en-US" altLang="en-US" sz="31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Đúng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24384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A</a:t>
            </a:r>
            <a:r>
              <a:rPr lang="en-US" altLang="en-US" sz="18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Sai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3413" y="3257550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điền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endParaRPr lang="en-US" sz="2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6879771" y="134161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GIỎI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sp>
        <p:nvSpPr>
          <p:cNvPr id="6" name="Chevron 5">
            <a:hlinkClick r:id="" action="ppaction://hlinkshowjump?jump=nextslide"/>
          </p:cNvPr>
          <p:cNvSpPr/>
          <p:nvPr/>
        </p:nvSpPr>
        <p:spPr>
          <a:xfrm>
            <a:off x="8431213" y="2998847"/>
            <a:ext cx="636587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Explosion 2 23"/>
          <p:cNvSpPr/>
          <p:nvPr/>
        </p:nvSpPr>
        <p:spPr>
          <a:xfrm>
            <a:off x="7010400" y="1058576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TIẾC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25" name="Picture 3" descr="C:\Users\ADMIN\Desktop\Doremon cau ca ( trac nghiem )\Untitled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62" y="25143"/>
            <a:ext cx="3467100" cy="24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>
            <a:hlinkClick r:id="" action="ppaction://hlinkshowjump?jump=previousslide"/>
          </p:cNvPr>
          <p:cNvSpPr/>
          <p:nvPr/>
        </p:nvSpPr>
        <p:spPr>
          <a:xfrm flipH="1">
            <a:off x="190500" y="3022689"/>
            <a:ext cx="647699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8" name="Picture 2" descr="C:\Users\ADMIN\Desktop\Doremon cau ca ( trac nghiem )\depositphotos_151226446-stock-illustration-cartoon-tropical-fish-collection-set (2)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85638" y1="47899" x2="15160" y2="48739"/>
                        <a14:foregroundMark x1="74734" y1="42017" x2="61968" y2="51261"/>
                        <a14:foregroundMark x1="43351" y1="28151" x2="47074" y2="63866"/>
                        <a14:foregroundMark x1="45479" y1="26050" x2="61702" y2="58403"/>
                        <a14:foregroundMark x1="43351" y1="29412" x2="14894" y2="59664"/>
                        <a14:foregroundMark x1="17819" y1="36975" x2="23936" y2="65966"/>
                        <a14:foregroundMark x1="53191" y1="63445" x2="34840" y2="71008"/>
                        <a14:foregroundMark x1="13830" y1="46218" x2="24734" y2="33193"/>
                        <a14:foregroundMark x1="21277" y1="31513" x2="11702" y2="39496"/>
                        <a14:foregroundMark x1="54255" y1="38235" x2="82979" y2="44118"/>
                        <a14:foregroundMark x1="84309" y1="55462" x2="59840" y2="55462"/>
                        <a14:foregroundMark x1="63032" y1="15966" x2="71809" y2="23109"/>
                        <a14:foregroundMark x1="88830" y1="28151" x2="98936" y2="43277"/>
                        <a14:foregroundMark x1="97606" y1="50000" x2="90957" y2="65126"/>
                        <a14:foregroundMark x1="67819" y1="62185" x2="66755" y2="69748"/>
                        <a14:foregroundMark x1="65957" y1="73109" x2="62500" y2="74790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64700" flipH="1">
            <a:off x="2386268" y="-35518"/>
            <a:ext cx="1543074" cy="105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\Desktop\Doremon cau ca ( trac nghiem )\bottle-clipart-green-bottle-clipart-clipart-panda-free-clipart-images-animations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889" b="97556" l="9742" r="89861">
                        <a14:foregroundMark x1="30815" y1="2889" x2="21272" y2="50222"/>
                        <a14:foregroundMark x1="23658" y1="6444" x2="22465" y2="34444"/>
                        <a14:foregroundMark x1="25249" y1="9111" x2="23260" y2="36444"/>
                        <a14:foregroundMark x1="11730" y1="92889" x2="42346" y2="94444"/>
                        <a14:foregroundMark x1="14513" y1="47778" x2="47515" y2="48222"/>
                        <a14:foregroundMark x1="21670" y1="97333" x2="30020" y2="9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18" y="0"/>
            <a:ext cx="908122" cy="16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9" y="1271741"/>
            <a:ext cx="1219200" cy="135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times up"/>
          <p:cNvGrpSpPr/>
          <p:nvPr/>
        </p:nvGrpSpPr>
        <p:grpSpPr>
          <a:xfrm>
            <a:off x="180571" y="438150"/>
            <a:ext cx="1572029" cy="683752"/>
            <a:chOff x="2989747" y="438150"/>
            <a:chExt cx="1572029" cy="683752"/>
          </a:xfrm>
        </p:grpSpPr>
        <p:sp>
          <p:nvSpPr>
            <p:cNvPr id="19" name="Rounded Rectangle 18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GB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3" descr="C:\Users\ADMIN\Desktop\Picture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1504950"/>
            <a:ext cx="139901" cy="152470"/>
            <a:chOff x="2455863" y="2411803"/>
            <a:chExt cx="566738" cy="566738"/>
          </a:xfrm>
        </p:grpSpPr>
        <p:sp>
          <p:nvSpPr>
            <p:cNvPr id="2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2315533"/>
            <a:ext cx="139901" cy="152470"/>
            <a:chOff x="2455863" y="2411803"/>
            <a:chExt cx="566738" cy="566738"/>
          </a:xfrm>
        </p:grpSpPr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1307899" y="1955247"/>
            <a:ext cx="139901" cy="152470"/>
            <a:chOff x="2455863" y="2411803"/>
            <a:chExt cx="566738" cy="566738"/>
          </a:xfrm>
        </p:grpSpPr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457200" y="1962080"/>
            <a:ext cx="139901" cy="152470"/>
            <a:chOff x="2455863" y="2411803"/>
            <a:chExt cx="566738" cy="566738"/>
          </a:xfrm>
        </p:grpSpPr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" name="Oval 107"/>
          <p:cNvSpPr>
            <a:spLocks noChangeArrowheads="1"/>
          </p:cNvSpPr>
          <p:nvPr/>
        </p:nvSpPr>
        <p:spPr bwMode="auto">
          <a:xfrm>
            <a:off x="899359" y="1930620"/>
            <a:ext cx="105099" cy="114743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Explosion 2 48"/>
          <p:cNvSpPr/>
          <p:nvPr/>
        </p:nvSpPr>
        <p:spPr>
          <a:xfrm>
            <a:off x="-76200" y="1930620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HẾT GIỜ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50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906000" y="28937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4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474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4" grpId="0"/>
      <p:bldP spid="5" grpId="0" animBg="1"/>
      <p:bldP spid="5" grpId="1" animBg="1"/>
      <p:bldP spid="24" grpId="0" animBg="1"/>
      <p:bldP spid="24" grpId="1" animBg="1"/>
      <p:bldP spid="49" grpId="0" animBg="1"/>
      <p:bldP spid="4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Doremon cau ca ( trac nghiem )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447800"/>
            <a:ext cx="9448800" cy="85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Doremon cau ca ( trac nghiem )\Untitled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8648">
            <a:off x="3227388" y="-114168"/>
            <a:ext cx="3810000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Tai nguyen thiet ke tro choi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">
            <a:off x="3994378" y="7910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8100" y="1009650"/>
            <a:ext cx="1828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51054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B</a:t>
            </a:r>
            <a:r>
              <a:rPr lang="en-US" altLang="en-US" sz="31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Đúng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24384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A</a:t>
            </a:r>
            <a:r>
              <a:rPr lang="en-US" altLang="en-US" sz="18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Sai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3413" y="3257550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điền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endParaRPr lang="en-US" sz="2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6879771" y="134161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GIỎI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sp>
        <p:nvSpPr>
          <p:cNvPr id="6" name="Chevron 5">
            <a:hlinkClick r:id="" action="ppaction://hlinkshowjump?jump=nextslide"/>
          </p:cNvPr>
          <p:cNvSpPr/>
          <p:nvPr/>
        </p:nvSpPr>
        <p:spPr>
          <a:xfrm>
            <a:off x="8431213" y="2998847"/>
            <a:ext cx="636587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Explosion 2 23"/>
          <p:cNvSpPr/>
          <p:nvPr/>
        </p:nvSpPr>
        <p:spPr>
          <a:xfrm>
            <a:off x="7010400" y="1058576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TIẾC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25" name="Picture 3" descr="C:\Users\ADMIN\Desktop\Doremon cau ca ( trac nghiem )\Untitled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62" y="25143"/>
            <a:ext cx="3467100" cy="24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>
            <a:hlinkClick r:id="" action="ppaction://hlinkshowjump?jump=previousslide"/>
          </p:cNvPr>
          <p:cNvSpPr/>
          <p:nvPr/>
        </p:nvSpPr>
        <p:spPr>
          <a:xfrm flipH="1">
            <a:off x="190500" y="3022689"/>
            <a:ext cx="647699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2" name="Picture 2" descr="C:\Users\ADMIN\Desktop\Doremon cau ca ( trac nghiem )\historieta-tropical-de-los-pescados-45745897 (3)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36870" flipH="1">
            <a:off x="2609119" y="-48356"/>
            <a:ext cx="1360488" cy="102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\Desktop\Phan Thi Do Uyen\Giai cuu dai duong\alga-clipart-6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1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0350">
            <a:off x="3744491" y="-116619"/>
            <a:ext cx="1135431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9" y="1271741"/>
            <a:ext cx="1219200" cy="135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times up"/>
          <p:cNvGrpSpPr/>
          <p:nvPr/>
        </p:nvGrpSpPr>
        <p:grpSpPr>
          <a:xfrm>
            <a:off x="180571" y="438150"/>
            <a:ext cx="1572029" cy="683752"/>
            <a:chOff x="2989747" y="438150"/>
            <a:chExt cx="1572029" cy="683752"/>
          </a:xfrm>
        </p:grpSpPr>
        <p:sp>
          <p:nvSpPr>
            <p:cNvPr id="19" name="Rounded Rectangle 18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GB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3" descr="C:\Users\ADMIN\Desktop\Picture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1504950"/>
            <a:ext cx="139901" cy="152470"/>
            <a:chOff x="2455863" y="2411803"/>
            <a:chExt cx="566738" cy="566738"/>
          </a:xfrm>
        </p:grpSpPr>
        <p:sp>
          <p:nvSpPr>
            <p:cNvPr id="2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2315533"/>
            <a:ext cx="139901" cy="152470"/>
            <a:chOff x="2455863" y="2411803"/>
            <a:chExt cx="566738" cy="566738"/>
          </a:xfrm>
        </p:grpSpPr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1307899" y="1955247"/>
            <a:ext cx="139901" cy="152470"/>
            <a:chOff x="2455863" y="2411803"/>
            <a:chExt cx="566738" cy="566738"/>
          </a:xfrm>
        </p:grpSpPr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457200" y="1962080"/>
            <a:ext cx="139901" cy="152470"/>
            <a:chOff x="2455863" y="2411803"/>
            <a:chExt cx="566738" cy="566738"/>
          </a:xfrm>
        </p:grpSpPr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" name="Oval 107"/>
          <p:cNvSpPr>
            <a:spLocks noChangeArrowheads="1"/>
          </p:cNvSpPr>
          <p:nvPr/>
        </p:nvSpPr>
        <p:spPr bwMode="auto">
          <a:xfrm>
            <a:off x="899359" y="1930620"/>
            <a:ext cx="105099" cy="114743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Explosion 2 48"/>
          <p:cNvSpPr/>
          <p:nvPr/>
        </p:nvSpPr>
        <p:spPr>
          <a:xfrm>
            <a:off x="-76200" y="1930620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HẾT GIỜ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50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906000" y="28937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9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474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4" grpId="0"/>
      <p:bldP spid="5" grpId="0" animBg="1"/>
      <p:bldP spid="5" grpId="1" animBg="1"/>
      <p:bldP spid="24" grpId="0" animBg="1"/>
      <p:bldP spid="24" grpId="1" animBg="1"/>
      <p:bldP spid="49" grpId="0" animBg="1"/>
      <p:bldP spid="4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Doremon cau ca ( trac nghiem )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447800"/>
            <a:ext cx="9448800" cy="85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Doremon cau ca ( trac nghiem )\Untitled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8648">
            <a:off x="3227388" y="-114168"/>
            <a:ext cx="3810000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Tai nguyen thiet ke tro choi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">
            <a:off x="3994378" y="7910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8100" y="1009650"/>
            <a:ext cx="1828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24257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A</a:t>
            </a:r>
            <a:r>
              <a:rPr lang="en-US" altLang="en-US" sz="31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Đúng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5132387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B</a:t>
            </a:r>
            <a:r>
              <a:rPr lang="en-US" altLang="en-US" sz="18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Sai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3413" y="3257550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điền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endParaRPr lang="en-US" sz="2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6879771" y="134161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GIỎI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sp>
        <p:nvSpPr>
          <p:cNvPr id="6" name="Chevron 5">
            <a:hlinkClick r:id="" action="ppaction://hlinkshowjump?jump=nextslide"/>
          </p:cNvPr>
          <p:cNvSpPr/>
          <p:nvPr/>
        </p:nvSpPr>
        <p:spPr>
          <a:xfrm>
            <a:off x="8431213" y="2998847"/>
            <a:ext cx="636587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Explosion 2 23"/>
          <p:cNvSpPr/>
          <p:nvPr/>
        </p:nvSpPr>
        <p:spPr>
          <a:xfrm>
            <a:off x="7010400" y="1058576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TIẾC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25" name="Picture 3" descr="C:\Users\ADMIN\Desktop\Doremon cau ca ( trac nghiem )\Untitled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62" y="25143"/>
            <a:ext cx="3467100" cy="24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C:\Users\ADMIN\Desktop\Doremon cau ca ( trac nghiem )\51688879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45250" y1="24668" x2="39875" y2="33422"/>
                        <a14:foregroundMark x1="51250" y1="30902" x2="35125" y2="41645"/>
                        <a14:foregroundMark x1="7125" y1="20822" x2="71375" y2="55570"/>
                        <a14:foregroundMark x1="32750" y1="10743" x2="41625" y2="15782"/>
                        <a14:foregroundMark x1="35125" y1="30902" x2="37500" y2="35411"/>
                        <a14:foregroundMark x1="32125" y1="48011" x2="24375" y2="56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8252" flipH="1">
            <a:off x="1667228" y="-293379"/>
            <a:ext cx="3028786" cy="351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>
            <a:hlinkClick r:id="" action="ppaction://hlinkshowjump?jump=previousslide"/>
          </p:cNvPr>
          <p:cNvSpPr/>
          <p:nvPr/>
        </p:nvSpPr>
        <p:spPr>
          <a:xfrm flipH="1">
            <a:off x="190500" y="3022689"/>
            <a:ext cx="647699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2" descr="C:\Users\ADMIN\Desktop\Doremon cau ca ( trac nghiem )\рыбы-собрания-тропические-20715937 (2)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1765" flipH="1">
            <a:off x="1959090" y="7214"/>
            <a:ext cx="1908174" cy="103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9" y="1271741"/>
            <a:ext cx="1219200" cy="135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times up"/>
          <p:cNvGrpSpPr/>
          <p:nvPr/>
        </p:nvGrpSpPr>
        <p:grpSpPr>
          <a:xfrm>
            <a:off x="180571" y="438150"/>
            <a:ext cx="1572029" cy="683752"/>
            <a:chOff x="2989747" y="438150"/>
            <a:chExt cx="1572029" cy="683752"/>
          </a:xfrm>
        </p:grpSpPr>
        <p:sp>
          <p:nvSpPr>
            <p:cNvPr id="19" name="Rounded Rectangle 18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GB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3" descr="C:\Users\ADMIN\Desktop\Picture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1504950"/>
            <a:ext cx="139901" cy="152470"/>
            <a:chOff x="2455863" y="2411803"/>
            <a:chExt cx="566738" cy="566738"/>
          </a:xfrm>
        </p:grpSpPr>
        <p:sp>
          <p:nvSpPr>
            <p:cNvPr id="2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2315533"/>
            <a:ext cx="139901" cy="152470"/>
            <a:chOff x="2455863" y="2411803"/>
            <a:chExt cx="566738" cy="566738"/>
          </a:xfrm>
        </p:grpSpPr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1307899" y="1955247"/>
            <a:ext cx="139901" cy="152470"/>
            <a:chOff x="2455863" y="2411803"/>
            <a:chExt cx="566738" cy="566738"/>
          </a:xfrm>
        </p:grpSpPr>
        <p:sp>
          <p:nvSpPr>
            <p:cNvPr id="38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457200" y="1962080"/>
            <a:ext cx="139901" cy="152470"/>
            <a:chOff x="2455863" y="2411803"/>
            <a:chExt cx="566738" cy="566738"/>
          </a:xfrm>
        </p:grpSpPr>
        <p:sp>
          <p:nvSpPr>
            <p:cNvPr id="44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9" name="Oval 107"/>
          <p:cNvSpPr>
            <a:spLocks noChangeArrowheads="1"/>
          </p:cNvSpPr>
          <p:nvPr/>
        </p:nvSpPr>
        <p:spPr bwMode="auto">
          <a:xfrm>
            <a:off x="899359" y="1930620"/>
            <a:ext cx="105099" cy="114743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Explosion 2 49"/>
          <p:cNvSpPr/>
          <p:nvPr/>
        </p:nvSpPr>
        <p:spPr>
          <a:xfrm>
            <a:off x="-76200" y="1930620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HẾT GIỜ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51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906000" y="28937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4744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4" grpId="0"/>
      <p:bldP spid="5" grpId="0" animBg="1"/>
      <p:bldP spid="5" grpId="1" animBg="1"/>
      <p:bldP spid="24" grpId="0" animBg="1"/>
      <p:bldP spid="24" grpId="1" animBg="1"/>
      <p:bldP spid="50" grpId="0" animBg="1"/>
      <p:bldP spid="5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Doremon cau ca ( trac nghiem )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447800"/>
            <a:ext cx="9448800" cy="85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Doremon cau ca ( trac nghiem )\Untitled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8648">
            <a:off x="3227388" y="-114168"/>
            <a:ext cx="3810000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Tai nguyen thiet ke tro choi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">
            <a:off x="3994378" y="7910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8100" y="1009650"/>
            <a:ext cx="1828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51054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B</a:t>
            </a:r>
            <a:r>
              <a:rPr lang="en-US" altLang="en-US" sz="31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Đúng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24384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A</a:t>
            </a:r>
            <a:r>
              <a:rPr lang="en-US" altLang="en-US" sz="18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Sai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3413" y="3257550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điền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endParaRPr lang="en-US" sz="2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6879771" y="134161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GIỎI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sp>
        <p:nvSpPr>
          <p:cNvPr id="6" name="Chevron 5">
            <a:hlinkClick r:id="" action="ppaction://hlinkshowjump?jump=nextslide"/>
          </p:cNvPr>
          <p:cNvSpPr/>
          <p:nvPr/>
        </p:nvSpPr>
        <p:spPr>
          <a:xfrm>
            <a:off x="8431213" y="2998847"/>
            <a:ext cx="636587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Explosion 2 23"/>
          <p:cNvSpPr/>
          <p:nvPr/>
        </p:nvSpPr>
        <p:spPr>
          <a:xfrm>
            <a:off x="7010400" y="1058576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TIẾC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25" name="Picture 3" descr="C:\Users\ADMIN\Desktop\Doremon cau ca ( trac nghiem )\Untitled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62" y="25143"/>
            <a:ext cx="3467100" cy="24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>
            <a:hlinkClick r:id="" action="ppaction://hlinkshowjump?jump=previousslide"/>
          </p:cNvPr>
          <p:cNvSpPr/>
          <p:nvPr/>
        </p:nvSpPr>
        <p:spPr>
          <a:xfrm flipH="1">
            <a:off x="190500" y="3022689"/>
            <a:ext cx="647699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099" name="Picture 3" descr="C:\Users\ADMIN\Desktop\Doremon cau ca ( trac nghiem )\bottle-clipart-green-bottle-clipart-clipart-panda-free-clipart-images-animation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889" b="97556" l="9742" r="89861">
                        <a14:foregroundMark x1="30815" y1="2889" x2="21272" y2="50222"/>
                        <a14:foregroundMark x1="23658" y1="6444" x2="22465" y2="34444"/>
                        <a14:foregroundMark x1="25249" y1="9111" x2="23260" y2="36444"/>
                        <a14:foregroundMark x1="11730" y1="92889" x2="42346" y2="94444"/>
                        <a14:foregroundMark x1="14513" y1="47778" x2="47515" y2="48222"/>
                        <a14:foregroundMark x1="21670" y1="97333" x2="30020" y2="9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18" y="0"/>
            <a:ext cx="908122" cy="162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DMIN\Desktop\Doremon cau ca ( trac nghiem )\depositphotos_151226446-stock-illustration-cartoon-tropical-fish-collection-set (3)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25278" y1="37220" x2="16389" y2="41256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6452" flipH="1">
            <a:off x="1749274" y="-154679"/>
            <a:ext cx="2383035" cy="16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9" y="1271741"/>
            <a:ext cx="1219200" cy="135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times up"/>
          <p:cNvGrpSpPr/>
          <p:nvPr/>
        </p:nvGrpSpPr>
        <p:grpSpPr>
          <a:xfrm>
            <a:off x="180571" y="438150"/>
            <a:ext cx="1572029" cy="683752"/>
            <a:chOff x="2989747" y="438150"/>
            <a:chExt cx="1572029" cy="683752"/>
          </a:xfrm>
        </p:grpSpPr>
        <p:sp>
          <p:nvSpPr>
            <p:cNvPr id="19" name="Rounded Rectangle 18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GB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3" descr="C:\Users\ADMIN\Desktop\Picture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1504950"/>
            <a:ext cx="139901" cy="152470"/>
            <a:chOff x="2455863" y="2411803"/>
            <a:chExt cx="566738" cy="566738"/>
          </a:xfrm>
        </p:grpSpPr>
        <p:sp>
          <p:nvSpPr>
            <p:cNvPr id="2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2315533"/>
            <a:ext cx="139901" cy="152470"/>
            <a:chOff x="2455863" y="2411803"/>
            <a:chExt cx="566738" cy="566738"/>
          </a:xfrm>
        </p:grpSpPr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1307899" y="1955247"/>
            <a:ext cx="139901" cy="152470"/>
            <a:chOff x="2455863" y="2411803"/>
            <a:chExt cx="566738" cy="566738"/>
          </a:xfrm>
        </p:grpSpPr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457200" y="1962080"/>
            <a:ext cx="139901" cy="152470"/>
            <a:chOff x="2455863" y="2411803"/>
            <a:chExt cx="566738" cy="566738"/>
          </a:xfrm>
        </p:grpSpPr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" name="Oval 107"/>
          <p:cNvSpPr>
            <a:spLocks noChangeArrowheads="1"/>
          </p:cNvSpPr>
          <p:nvPr/>
        </p:nvSpPr>
        <p:spPr bwMode="auto">
          <a:xfrm>
            <a:off x="899359" y="1930620"/>
            <a:ext cx="105099" cy="114743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Explosion 2 48"/>
          <p:cNvSpPr/>
          <p:nvPr/>
        </p:nvSpPr>
        <p:spPr>
          <a:xfrm>
            <a:off x="-76200" y="1930620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HẾT GIỜ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50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906000" y="28937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3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474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4" grpId="0"/>
      <p:bldP spid="5" grpId="0" animBg="1"/>
      <p:bldP spid="5" grpId="1" animBg="1"/>
      <p:bldP spid="24" grpId="0" animBg="1"/>
      <p:bldP spid="24" grpId="1" animBg="1"/>
      <p:bldP spid="49" grpId="0" animBg="1"/>
      <p:bldP spid="49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Doremon cau ca ( trac nghiem )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447800"/>
            <a:ext cx="9448800" cy="85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Doremon cau ca ( trac nghiem )\Untitled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74494">
            <a:off x="3227388" y="-37196"/>
            <a:ext cx="3810000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Tai nguyen thiet ke tro choi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">
            <a:off x="3994378" y="7910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8100" y="1009650"/>
            <a:ext cx="1828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24257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A</a:t>
            </a:r>
            <a:r>
              <a:rPr lang="en-US" altLang="en-US" sz="31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Đúng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5132387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B</a:t>
            </a:r>
            <a:r>
              <a:rPr lang="en-US" altLang="en-US" sz="18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Sai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3413" y="3257550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điền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endParaRPr lang="en-US" sz="2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6879771" y="134161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GIỎI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sp>
        <p:nvSpPr>
          <p:cNvPr id="6" name="Chevron 5">
            <a:hlinkClick r:id="" action="ppaction://hlinkshowjump?jump=nextslide"/>
          </p:cNvPr>
          <p:cNvSpPr/>
          <p:nvPr/>
        </p:nvSpPr>
        <p:spPr>
          <a:xfrm>
            <a:off x="8431213" y="2998847"/>
            <a:ext cx="636587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Explosion 2 23"/>
          <p:cNvSpPr/>
          <p:nvPr/>
        </p:nvSpPr>
        <p:spPr>
          <a:xfrm>
            <a:off x="7010400" y="1058576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TIẾC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25" name="Picture 3" descr="C:\Users\ADMIN\Desktop\Doremon cau ca ( trac nghiem )\Untitled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14" y="22422"/>
            <a:ext cx="3467100" cy="24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>
            <a:hlinkClick r:id="" action="ppaction://hlinkshowjump?jump=previousslide"/>
          </p:cNvPr>
          <p:cNvSpPr/>
          <p:nvPr/>
        </p:nvSpPr>
        <p:spPr>
          <a:xfrm flipH="1">
            <a:off x="190500" y="3022689"/>
            <a:ext cx="647699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75" name="Picture 3" descr="C:\Users\ADMIN\Desktop\Doremon cau ca ( trac nghiem )\old-brown-boot-vector-art-illustration-very-old-shoes-clipart-612_40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380" y="17158"/>
            <a:ext cx="1516063" cy="99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ADMIN\Desktop\Doremon cau ca ( trac nghiem )\depositphotos_151226446-stock-illustration-cartoon-tropical-fish-collection-set (4).jpg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29" b="100000" l="0" r="89975">
                        <a14:foregroundMark x1="26566" y1="51064" x2="29825" y2="58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9665" flipH="1">
            <a:off x="2453441" y="-326366"/>
            <a:ext cx="2082913" cy="174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9" y="1271741"/>
            <a:ext cx="1219200" cy="135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times up"/>
          <p:cNvGrpSpPr/>
          <p:nvPr/>
        </p:nvGrpSpPr>
        <p:grpSpPr>
          <a:xfrm>
            <a:off x="180571" y="438150"/>
            <a:ext cx="1572029" cy="683752"/>
            <a:chOff x="2989747" y="438150"/>
            <a:chExt cx="1572029" cy="683752"/>
          </a:xfrm>
        </p:grpSpPr>
        <p:sp>
          <p:nvSpPr>
            <p:cNvPr id="19" name="Rounded Rectangle 18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GB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3" descr="C:\Users\ADMIN\Desktop\Picture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1504950"/>
            <a:ext cx="139901" cy="152470"/>
            <a:chOff x="2455863" y="2411803"/>
            <a:chExt cx="566738" cy="566738"/>
          </a:xfrm>
        </p:grpSpPr>
        <p:sp>
          <p:nvSpPr>
            <p:cNvPr id="2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2315533"/>
            <a:ext cx="139901" cy="152470"/>
            <a:chOff x="2455863" y="2411803"/>
            <a:chExt cx="566738" cy="566738"/>
          </a:xfrm>
        </p:grpSpPr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1307899" y="1955247"/>
            <a:ext cx="139901" cy="152470"/>
            <a:chOff x="2455863" y="2411803"/>
            <a:chExt cx="566738" cy="566738"/>
          </a:xfrm>
        </p:grpSpPr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457200" y="1962080"/>
            <a:ext cx="139901" cy="152470"/>
            <a:chOff x="2455863" y="2411803"/>
            <a:chExt cx="566738" cy="566738"/>
          </a:xfrm>
        </p:grpSpPr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" name="Oval 107"/>
          <p:cNvSpPr>
            <a:spLocks noChangeArrowheads="1"/>
          </p:cNvSpPr>
          <p:nvPr/>
        </p:nvSpPr>
        <p:spPr bwMode="auto">
          <a:xfrm>
            <a:off x="899359" y="1930620"/>
            <a:ext cx="105099" cy="114743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Explosion 2 48"/>
          <p:cNvSpPr/>
          <p:nvPr/>
        </p:nvSpPr>
        <p:spPr>
          <a:xfrm>
            <a:off x="-76200" y="1930620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HẾT GIỜ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50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906000" y="28937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9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474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4" grpId="0"/>
      <p:bldP spid="5" grpId="0" animBg="1"/>
      <p:bldP spid="5" grpId="1" animBg="1"/>
      <p:bldP spid="24" grpId="0" animBg="1"/>
      <p:bldP spid="24" grpId="1" animBg="1"/>
      <p:bldP spid="49" grpId="0" animBg="1"/>
      <p:bldP spid="4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Doremon cau ca ( trac nghiem )\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1447800"/>
            <a:ext cx="9448800" cy="859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\Desktop\Doremon cau ca ( trac nghiem )\Untitled2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8648">
            <a:off x="3227388" y="-114168"/>
            <a:ext cx="3810000" cy="273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DMIN\Desktop\Tai nguyen thiet ke tro choi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57">
            <a:off x="3994378" y="791084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ình ảnh có liên qua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848100" y="1009650"/>
            <a:ext cx="18288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51054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B</a:t>
            </a:r>
            <a:r>
              <a:rPr lang="en-US" altLang="en-US" sz="31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Đúng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15" name="AutoShape 51"/>
          <p:cNvSpPr>
            <a:spLocks noChangeArrowheads="1"/>
          </p:cNvSpPr>
          <p:nvPr/>
        </p:nvSpPr>
        <p:spPr bwMode="auto">
          <a:xfrm>
            <a:off x="2438400" y="4419600"/>
            <a:ext cx="2030413" cy="66675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cmpd="thinThick">
            <a:solidFill>
              <a:srgbClr val="008000"/>
            </a:solidFill>
            <a:prstDash val="solid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000" dirty="0" smtClean="0">
                <a:latin typeface="Arial" charset="0"/>
              </a:rPr>
              <a:t>A</a:t>
            </a:r>
            <a:r>
              <a:rPr lang="en-US" altLang="en-US" sz="1800" dirty="0" smtClean="0">
                <a:latin typeface="Arial" charset="0"/>
              </a:rPr>
              <a:t>. </a:t>
            </a:r>
            <a:r>
              <a:rPr lang="en-US" altLang="en-US" sz="1800" dirty="0" err="1" smtClean="0">
                <a:latin typeface="Arial" charset="0"/>
              </a:rPr>
              <a:t>Đáp</a:t>
            </a:r>
            <a:r>
              <a:rPr lang="en-US" altLang="en-US" sz="1800" dirty="0" smtClean="0">
                <a:latin typeface="Arial" charset="0"/>
              </a:rPr>
              <a:t> </a:t>
            </a:r>
            <a:r>
              <a:rPr lang="en-US" altLang="en-US" sz="1800" dirty="0" err="1" smtClean="0">
                <a:latin typeface="Arial" charset="0"/>
              </a:rPr>
              <a:t>án</a:t>
            </a:r>
            <a:r>
              <a:rPr lang="en-US" altLang="en-US" sz="1800" dirty="0" smtClean="0">
                <a:latin typeface="Arial" charset="0"/>
              </a:rPr>
              <a:t> Sai</a:t>
            </a:r>
            <a:endParaRPr lang="en-US" altLang="en-US" sz="1800" dirty="0"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73413" y="3257550"/>
            <a:ext cx="3273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điền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2000" dirty="0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00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endParaRPr lang="en-US" sz="200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xplosion 2 4"/>
          <p:cNvSpPr/>
          <p:nvPr/>
        </p:nvSpPr>
        <p:spPr>
          <a:xfrm>
            <a:off x="6879771" y="134161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GIỎI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sp>
        <p:nvSpPr>
          <p:cNvPr id="6" name="Chevron 5">
            <a:hlinkClick r:id="" action="ppaction://hlinkshowjump?jump=nextslide"/>
          </p:cNvPr>
          <p:cNvSpPr/>
          <p:nvPr/>
        </p:nvSpPr>
        <p:spPr>
          <a:xfrm>
            <a:off x="8431213" y="2998847"/>
            <a:ext cx="636587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Explosion 2 23"/>
          <p:cNvSpPr/>
          <p:nvPr/>
        </p:nvSpPr>
        <p:spPr>
          <a:xfrm>
            <a:off x="7010400" y="1058576"/>
            <a:ext cx="2514600" cy="1513174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smtClean="0">
                <a:solidFill>
                  <a:srgbClr val="0000FF"/>
                </a:solidFill>
              </a:rPr>
              <a:t>TIẾC QUÁ</a:t>
            </a:r>
            <a:endParaRPr lang="en-US" sz="2600" b="1" dirty="0">
              <a:solidFill>
                <a:srgbClr val="0000FF"/>
              </a:solidFill>
            </a:endParaRPr>
          </a:p>
        </p:txBody>
      </p:sp>
      <p:pic>
        <p:nvPicPr>
          <p:cNvPr id="25" name="Picture 3" descr="C:\Users\ADMIN\Desktop\Doremon cau ca ( trac nghiem )\Untitled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62" y="25143"/>
            <a:ext cx="3467100" cy="249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hevron 15">
            <a:hlinkClick r:id="" action="ppaction://hlinkshowjump?jump=previousslide"/>
          </p:cNvPr>
          <p:cNvSpPr/>
          <p:nvPr/>
        </p:nvSpPr>
        <p:spPr>
          <a:xfrm flipH="1">
            <a:off x="190500" y="3022689"/>
            <a:ext cx="647699" cy="638175"/>
          </a:xfrm>
          <a:prstGeom prst="chevron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23" name="Picture 3" descr="C:\Users\ADMIN\Desktop\Phan Thi Do Uyen\Giai cuu dai duong\alga-clipart-6.jp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991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0350">
            <a:off x="3744491" y="-116619"/>
            <a:ext cx="1135431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\Desktop\Tai nguyen thiet ke tro choi\Doreamon cau ca\allison-mcgrath-crayonsswimming.gif"/>
          <p:cNvPicPr>
            <a:picLocks noChangeAspect="1" noChangeArrowheads="1" noCrop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77627">
            <a:off x="2944256" y="-126908"/>
            <a:ext cx="1147529" cy="13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09" y="1271741"/>
            <a:ext cx="1219200" cy="135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times up"/>
          <p:cNvGrpSpPr/>
          <p:nvPr/>
        </p:nvGrpSpPr>
        <p:grpSpPr>
          <a:xfrm>
            <a:off x="180571" y="438150"/>
            <a:ext cx="1572029" cy="683752"/>
            <a:chOff x="2989747" y="438150"/>
            <a:chExt cx="1572029" cy="683752"/>
          </a:xfrm>
        </p:grpSpPr>
        <p:sp>
          <p:nvSpPr>
            <p:cNvPr id="19" name="Rounded Rectangle 18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2000" dirty="0" err="1" smtClean="0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GB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3" descr="C:\Users\ADMIN\Desktop\Picture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049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1504950"/>
            <a:ext cx="139901" cy="152470"/>
            <a:chOff x="2455863" y="2411803"/>
            <a:chExt cx="566738" cy="566738"/>
          </a:xfrm>
        </p:grpSpPr>
        <p:sp>
          <p:nvSpPr>
            <p:cNvPr id="2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883292" y="2315533"/>
            <a:ext cx="139901" cy="152470"/>
            <a:chOff x="2455863" y="2411803"/>
            <a:chExt cx="566738" cy="566738"/>
          </a:xfrm>
        </p:grpSpPr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1307899" y="1955247"/>
            <a:ext cx="139901" cy="152470"/>
            <a:chOff x="2455863" y="2411803"/>
            <a:chExt cx="566738" cy="566738"/>
          </a:xfrm>
        </p:grpSpPr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A3772A17-BB74-4A75-BA55-D622FE4D0639}"/>
              </a:ext>
            </a:extLst>
          </p:cNvPr>
          <p:cNvGrpSpPr/>
          <p:nvPr/>
        </p:nvGrpSpPr>
        <p:grpSpPr>
          <a:xfrm>
            <a:off x="457200" y="1962080"/>
            <a:ext cx="139901" cy="152470"/>
            <a:chOff x="2455863" y="2411803"/>
            <a:chExt cx="566738" cy="566738"/>
          </a:xfrm>
        </p:grpSpPr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" name="Oval 107"/>
          <p:cNvSpPr>
            <a:spLocks noChangeArrowheads="1"/>
          </p:cNvSpPr>
          <p:nvPr/>
        </p:nvSpPr>
        <p:spPr bwMode="auto">
          <a:xfrm>
            <a:off x="899359" y="1930620"/>
            <a:ext cx="105099" cy="114743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Explosion 2 48"/>
          <p:cNvSpPr/>
          <p:nvPr/>
        </p:nvSpPr>
        <p:spPr>
          <a:xfrm>
            <a:off x="-76200" y="1930620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FF"/>
                </a:solidFill>
              </a:rPr>
              <a:t>HẾT GIỜ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50" name="j021409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906000" y="28937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4744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" presetID="21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8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7" dur="1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4" grpId="0"/>
      <p:bldP spid="5" grpId="0" animBg="1"/>
      <p:bldP spid="5" grpId="1" animBg="1"/>
      <p:bldP spid="24" grpId="0" animBg="1"/>
      <p:bldP spid="24" grpId="1" animBg="1"/>
      <p:bldP spid="49" grpId="0" animBg="1"/>
      <p:bldP spid="49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263</Words>
  <Application>Microsoft Office PowerPoint</Application>
  <PresentationFormat>On-screen Show (16:9)</PresentationFormat>
  <Paragraphs>71</Paragraphs>
  <Slides>11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34</cp:revision>
  <dcterms:created xsi:type="dcterms:W3CDTF">2018-03-21T12:32:25Z</dcterms:created>
  <dcterms:modified xsi:type="dcterms:W3CDTF">2018-03-28T13:22:31Z</dcterms:modified>
</cp:coreProperties>
</file>